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0" r:id="rId3"/>
    <p:sldId id="261" r:id="rId4"/>
    <p:sldId id="282" r:id="rId5"/>
    <p:sldId id="284" r:id="rId6"/>
    <p:sldId id="279" r:id="rId7"/>
    <p:sldId id="280" r:id="rId8"/>
    <p:sldId id="281" r:id="rId9"/>
    <p:sldId id="285" r:id="rId10"/>
    <p:sldId id="267" r:id="rId11"/>
    <p:sldId id="286" r:id="rId12"/>
    <p:sldId id="287" r:id="rId13"/>
    <p:sldId id="288" r:id="rId14"/>
    <p:sldId id="274" r:id="rId15"/>
    <p:sldId id="275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43A22-938B-4EFB-A0C5-A88990A2757C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CA17E-CA27-4D95-8203-2899C72F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7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A17E-CA27-4D95-8203-2899C72F1D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7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B944-50CA-4B5B-98ED-AEE0FD1815D4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E1E-0F15-490E-9787-238FE92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3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B944-50CA-4B5B-98ED-AEE0FD1815D4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E1E-0F15-490E-9787-238FE92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3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B944-50CA-4B5B-98ED-AEE0FD1815D4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E1E-0F15-490E-9787-238FE92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B944-50CA-4B5B-98ED-AEE0FD1815D4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E1E-0F15-490E-9787-238FE92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8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B944-50CA-4B5B-98ED-AEE0FD1815D4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E1E-0F15-490E-9787-238FE92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6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B944-50CA-4B5B-98ED-AEE0FD1815D4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E1E-0F15-490E-9787-238FE92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9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B944-50CA-4B5B-98ED-AEE0FD1815D4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E1E-0F15-490E-9787-238FE92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6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B944-50CA-4B5B-98ED-AEE0FD1815D4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E1E-0F15-490E-9787-238FE92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B944-50CA-4B5B-98ED-AEE0FD1815D4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E1E-0F15-490E-9787-238FE92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1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B944-50CA-4B5B-98ED-AEE0FD1815D4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E1E-0F15-490E-9787-238FE92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1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B944-50CA-4B5B-98ED-AEE0FD1815D4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E1E-0F15-490E-9787-238FE92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9B944-50CA-4B5B-98ED-AEE0FD1815D4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06E1E-0F15-490E-9787-238FE92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5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738188" y="26987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r>
              <a:rPr lang="en-US" sz="4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67386"/>
              </p:ext>
            </p:extLst>
          </p:nvPr>
        </p:nvGraphicFramePr>
        <p:xfrm>
          <a:off x="489744" y="1328738"/>
          <a:ext cx="11397456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564"/>
                <a:gridCol w="5650892"/>
              </a:tblGrid>
              <a:tr h="3276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u="sng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sng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0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b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5" marB="4572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u="sng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sng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0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91444" marR="91444" marT="45725" marB="45725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980924">
                <a:tc gridSpan="2">
                  <a:txBody>
                    <a:bodyPr/>
                    <a:lstStyle/>
                    <a:p>
                      <a:r>
                        <a:rPr lang="en-US" sz="2800" b="0" u="sng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sng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0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2800" b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2800" b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0" indent="-514350">
                        <a:buAutoNum type="alphaUcPeriod"/>
                      </a:pP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B.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en-US" sz="28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 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D.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 u="sng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5" marB="4572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2687638"/>
            <a:ext cx="5011738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sz="25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en-US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,...                        </a:t>
            </a:r>
            <a:endParaRPr lang="en-US" sz="25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00763" y="2703513"/>
            <a:ext cx="5921375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Symbol" panose="05050102010706020507" pitchFamily="18" charset="2"/>
              <a:buChar char="Þ"/>
            </a:pP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5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5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5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94506" y="5961062"/>
            <a:ext cx="487363" cy="485775"/>
          </a:xfrm>
          <a:prstGeom prst="ellipse">
            <a:avLst/>
          </a:prstGeom>
          <a:noFill/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504031" y="5475287"/>
            <a:ext cx="487363" cy="485775"/>
          </a:xfrm>
          <a:prstGeom prst="ellipse">
            <a:avLst/>
          </a:prstGeom>
          <a:noFill/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447631" y="5475286"/>
            <a:ext cx="487363" cy="485775"/>
          </a:xfrm>
          <a:prstGeom prst="ellipse">
            <a:avLst/>
          </a:prstGeom>
          <a:noFill/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41035672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750" y="1600200"/>
            <a:ext cx="6794500" cy="4525963"/>
          </a:xfrm>
          <a:noFill/>
        </p:spPr>
      </p:pic>
      <p:sp>
        <p:nvSpPr>
          <p:cNvPr id="5" name="Cloud Callout 4"/>
          <p:cNvSpPr/>
          <p:nvPr/>
        </p:nvSpPr>
        <p:spPr bwMode="auto">
          <a:xfrm flipH="1">
            <a:off x="274638" y="1531938"/>
            <a:ext cx="7107237" cy="3419475"/>
          </a:xfrm>
          <a:prstGeom prst="cloudCallout">
            <a:avLst>
              <a:gd name="adj1" fmla="val 18229"/>
              <a:gd name="adj2" fmla="val 54885"/>
            </a:avLst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0"/>
            <a:ext cx="4281487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471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vdoc.vn/data/image/2021/08/13/tin-hoc-6-bai-4-mang-may-tinh-kntt-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7773"/>
          <a:stretch/>
        </p:blipFill>
        <p:spPr bwMode="auto">
          <a:xfrm>
            <a:off x="217473" y="893778"/>
            <a:ext cx="5840427" cy="52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383435" y="92495"/>
            <a:ext cx="7510073" cy="538133"/>
            <a:chOff x="2503357" y="314793"/>
            <a:chExt cx="7510073" cy="424725"/>
          </a:xfrm>
        </p:grpSpPr>
        <p:sp>
          <p:nvSpPr>
            <p:cNvPr id="6" name="Rounded Rectangle 5"/>
            <p:cNvSpPr/>
            <p:nvPr/>
          </p:nvSpPr>
          <p:spPr>
            <a:xfrm>
              <a:off x="2503357" y="314793"/>
              <a:ext cx="7510073" cy="419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84468" y="326563"/>
              <a:ext cx="5021705" cy="41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8: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286374" y="677723"/>
            <a:ext cx="5890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2.1/SGK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9450" y="153151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8250" y="241693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  <a:defRPr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4659" y="3376459"/>
            <a:ext cx="6061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8250" y="380628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  <a:defRPr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2503" y="4750016"/>
            <a:ext cx="6351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57900" y="5696849"/>
            <a:ext cx="5789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34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83435" y="92495"/>
            <a:ext cx="7510073" cy="538133"/>
            <a:chOff x="2503357" y="314793"/>
            <a:chExt cx="7510073" cy="424725"/>
          </a:xfrm>
        </p:grpSpPr>
        <p:sp>
          <p:nvSpPr>
            <p:cNvPr id="5" name="Rounded Rectangle 4"/>
            <p:cNvSpPr/>
            <p:nvPr/>
          </p:nvSpPr>
          <p:spPr>
            <a:xfrm>
              <a:off x="2503357" y="314793"/>
              <a:ext cx="7510073" cy="419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84468" y="326563"/>
              <a:ext cx="5021705" cy="41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8: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37746" y="1485900"/>
            <a:ext cx="11229975" cy="28717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;…)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49300" y="791579"/>
            <a:ext cx="6718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01402" y="1422500"/>
            <a:ext cx="8575730" cy="1047723"/>
            <a:chOff x="1372852" y="1922562"/>
            <a:chExt cx="8575730" cy="1047723"/>
          </a:xfrm>
        </p:grpSpPr>
        <p:grpSp>
          <p:nvGrpSpPr>
            <p:cNvPr id="4" name="Group 5"/>
            <p:cNvGrpSpPr/>
            <p:nvPr/>
          </p:nvGrpSpPr>
          <p:grpSpPr>
            <a:xfrm>
              <a:off x="1809750" y="1922562"/>
              <a:ext cx="8138832" cy="1047723"/>
              <a:chOff x="-3195" y="242459"/>
              <a:chExt cx="8047623" cy="8614734"/>
            </a:xfrm>
          </p:grpSpPr>
          <p:sp>
            <p:nvSpPr>
              <p:cNvPr id="5" name="Freeform 6"/>
              <p:cNvSpPr/>
              <p:nvPr/>
            </p:nvSpPr>
            <p:spPr>
              <a:xfrm>
                <a:off x="-3195" y="242459"/>
                <a:ext cx="8047623" cy="8614734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defTabSz="457200">
                  <a:lnSpc>
                    <a:spcPct val="120000"/>
                  </a:lnSpc>
                  <a:buClrTx/>
                  <a:defRPr/>
                </a:pPr>
                <a:endParaRPr lang="vi-VN" sz="1200" kern="1200" dirty="0">
                  <a:solidFill>
                    <a:prstClr val="black"/>
                  </a:solidFill>
                  <a:latin typeface="HP001 5 hàng" panose="020B0603050302020204" pitchFamily="34" charset="0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2852" y="1993579"/>
              <a:ext cx="758958" cy="74681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383435" y="92495"/>
            <a:ext cx="7510073" cy="538133"/>
            <a:chOff x="2503357" y="314793"/>
            <a:chExt cx="7510073" cy="424725"/>
          </a:xfrm>
        </p:grpSpPr>
        <p:sp>
          <p:nvSpPr>
            <p:cNvPr id="8" name="Rounded Rectangle 7"/>
            <p:cNvSpPr/>
            <p:nvPr/>
          </p:nvSpPr>
          <p:spPr>
            <a:xfrm>
              <a:off x="2503357" y="314793"/>
              <a:ext cx="7510073" cy="419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84468" y="326563"/>
              <a:ext cx="5021705" cy="41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8: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52331" y="705939"/>
            <a:ext cx="6718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0881" y="1537789"/>
            <a:ext cx="78276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truyền dữ liệu có mấy loại? Kể tên và lấy ví dụ cụ thể?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80881" y="2554433"/>
            <a:ext cx="100205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Gồm 2 loại : 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+ Có dây  : Dây dẫn mạng ( vd : dây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cáp quang, cáp xoắn,…).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+ Không dây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Sử dụng sóng vô tuyến (vd : Wifi, Bluetooth,…)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42774" y="4115029"/>
            <a:ext cx="8575730" cy="1047723"/>
            <a:chOff x="1372852" y="1922562"/>
            <a:chExt cx="8575730" cy="1047723"/>
          </a:xfrm>
        </p:grpSpPr>
        <p:grpSp>
          <p:nvGrpSpPr>
            <p:cNvPr id="16" name="Group 5"/>
            <p:cNvGrpSpPr/>
            <p:nvPr/>
          </p:nvGrpSpPr>
          <p:grpSpPr>
            <a:xfrm>
              <a:off x="1809750" y="1922562"/>
              <a:ext cx="8138832" cy="1047723"/>
              <a:chOff x="-3195" y="242459"/>
              <a:chExt cx="8047623" cy="8614734"/>
            </a:xfrm>
          </p:grpSpPr>
          <p:sp>
            <p:nvSpPr>
              <p:cNvPr id="18" name="Freeform 6"/>
              <p:cNvSpPr/>
              <p:nvPr/>
            </p:nvSpPr>
            <p:spPr>
              <a:xfrm>
                <a:off x="-3195" y="242459"/>
                <a:ext cx="8047623" cy="8614734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defTabSz="457200">
                  <a:lnSpc>
                    <a:spcPct val="120000"/>
                  </a:lnSpc>
                  <a:buClrTx/>
                  <a:defRPr/>
                </a:pPr>
                <a:endParaRPr lang="vi-VN" sz="1200" kern="1200" dirty="0">
                  <a:solidFill>
                    <a:prstClr val="black"/>
                  </a:solidFill>
                  <a:latin typeface="HP001 5 hàng" panose="020B0603050302020204" pitchFamily="34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2852" y="1993579"/>
              <a:ext cx="758958" cy="746815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861246" y="5338353"/>
            <a:ext cx="10129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Đường truyền không dây có nhiều ưu điểm hơn, Các thiết bị trong mạng có thế linh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hoạt thay đổi vị trí mà vẫn duy trì kết nối mạng.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96621" y="4345278"/>
            <a:ext cx="8082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loại đường truyền nào có nhiều ưu </a:t>
            </a:r>
            <a:r>
              <a:rPr lang="vi-VN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78299"/>
              </p:ext>
            </p:extLst>
          </p:nvPr>
        </p:nvGraphicFramePr>
        <p:xfrm>
          <a:off x="217488" y="1108075"/>
          <a:ext cx="11601450" cy="5335592"/>
        </p:xfrm>
        <a:graphic>
          <a:graphicData uri="http://schemas.openxmlformats.org/drawingml/2006/table">
            <a:tbl>
              <a:tblPr/>
              <a:tblGrid>
                <a:gridCol w="2171700"/>
                <a:gridCol w="1085850"/>
                <a:gridCol w="1404937"/>
                <a:gridCol w="1371600"/>
                <a:gridCol w="1216025"/>
                <a:gridCol w="1450975"/>
                <a:gridCol w="1449388"/>
                <a:gridCol w="1450975"/>
              </a:tblGrid>
              <a:tr h="63499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x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trống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1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Chia sẻ thông tin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Chia sẻ phần cứng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 bị đầu cuối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nối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 mềm mạng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 truyền dữ liệu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dây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 dây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 tính bàn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thoại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Cáp quang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 Wifi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Tivi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 định tuyến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 chuyển mạch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 điện tử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Zalo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Facebook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14787" y="2751138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89563" y="3059113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95913" y="3403600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032750" y="3746500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488488" y="4092575"/>
            <a:ext cx="2111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07188" y="5092700"/>
            <a:ext cx="5143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81300" y="5422900"/>
            <a:ext cx="5143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11788" y="4398963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81300" y="6110288"/>
            <a:ext cx="214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07188" y="4757738"/>
            <a:ext cx="246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81300" y="5772150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936288" y="5772150"/>
            <a:ext cx="269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0947400" y="6110288"/>
            <a:ext cx="201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974388" y="5424488"/>
            <a:ext cx="147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383435" y="92495"/>
            <a:ext cx="7510073" cy="538133"/>
            <a:chOff x="2503357" y="314793"/>
            <a:chExt cx="7510073" cy="424725"/>
          </a:xfrm>
        </p:grpSpPr>
        <p:sp>
          <p:nvSpPr>
            <p:cNvPr id="20" name="Rounded Rectangle 19"/>
            <p:cNvSpPr/>
            <p:nvPr/>
          </p:nvSpPr>
          <p:spPr>
            <a:xfrm>
              <a:off x="2503357" y="314793"/>
              <a:ext cx="7510073" cy="419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84468" y="326563"/>
              <a:ext cx="5021705" cy="41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8: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845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1350" y="1149350"/>
            <a:ext cx="6894513" cy="27853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1012825"/>
            <a:ext cx="50895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01662" y="2689225"/>
            <a:ext cx="487362" cy="485775"/>
          </a:xfrm>
          <a:prstGeom prst="ellipse">
            <a:avLst/>
          </a:prstGeom>
          <a:noFill/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01662" y="3067500"/>
            <a:ext cx="487362" cy="487363"/>
          </a:xfrm>
          <a:prstGeom prst="ellipse">
            <a:avLst/>
          </a:prstGeom>
          <a:noFill/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  <p:grpSp>
        <p:nvGrpSpPr>
          <p:cNvPr id="13" name="Group 12"/>
          <p:cNvGrpSpPr/>
          <p:nvPr/>
        </p:nvGrpSpPr>
        <p:grpSpPr>
          <a:xfrm>
            <a:off x="2383435" y="92495"/>
            <a:ext cx="7510073" cy="538133"/>
            <a:chOff x="2503357" y="314793"/>
            <a:chExt cx="7510073" cy="424725"/>
          </a:xfrm>
        </p:grpSpPr>
        <p:sp>
          <p:nvSpPr>
            <p:cNvPr id="14" name="Rounded Rectangle 13"/>
            <p:cNvSpPr/>
            <p:nvPr/>
          </p:nvSpPr>
          <p:spPr>
            <a:xfrm>
              <a:off x="2503357" y="314793"/>
              <a:ext cx="7510073" cy="419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84468" y="326563"/>
              <a:ext cx="5021705" cy="41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8: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8057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62050" y="1192213"/>
            <a:ext cx="10515600" cy="86995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TẬP Ở NHÀ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388" y="2506663"/>
            <a:ext cx="6664325" cy="17129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nb-NO" sz="3000" smtClean="0">
                <a:latin typeface="Times New Roman" pitchFamily="18" charset="0"/>
                <a:cs typeface="Times New Roman" pitchFamily="18" charset="0"/>
              </a:rPr>
              <a:t>Hoàn thành phần vận dụng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nb-NO" sz="3000" smtClean="0">
                <a:latin typeface="Times New Roman" pitchFamily="18" charset="0"/>
                <a:cs typeface="Times New Roman" pitchFamily="18" charset="0"/>
              </a:rPr>
              <a:t>Làm bài tập 1,2,3 trong sbt,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nb-NO" sz="3000" smtClean="0">
                <a:latin typeface="Times New Roman" pitchFamily="18" charset="0"/>
                <a:cs typeface="Times New Roman" pitchFamily="18" charset="0"/>
              </a:rPr>
              <a:t>Đọc bài tiếp theo để chuẩn bị tiết sau.</a:t>
            </a:r>
            <a:endParaRPr lang="en-US" sz="3000" u="sng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02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1219200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488" y="1219200"/>
            <a:ext cx="1752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76600"/>
            <a:ext cx="1371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88" y="3200400"/>
            <a:ext cx="1752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download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2362200"/>
            <a:ext cx="1000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Line 14"/>
          <p:cNvSpPr>
            <a:spLocks noChangeShapeType="1"/>
          </p:cNvSpPr>
          <p:nvPr/>
        </p:nvSpPr>
        <p:spPr bwMode="auto">
          <a:xfrm flipV="1">
            <a:off x="7446963" y="3048000"/>
            <a:ext cx="5429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15"/>
          <p:cNvSpPr>
            <a:spLocks noChangeShapeType="1"/>
          </p:cNvSpPr>
          <p:nvPr/>
        </p:nvSpPr>
        <p:spPr bwMode="auto">
          <a:xfrm>
            <a:off x="7227888" y="2057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6"/>
          <p:cNvSpPr>
            <a:spLocks noChangeShapeType="1"/>
          </p:cNvSpPr>
          <p:nvPr/>
        </p:nvSpPr>
        <p:spPr bwMode="auto">
          <a:xfrm flipH="1">
            <a:off x="8980488" y="19050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7"/>
          <p:cNvSpPr>
            <a:spLocks noChangeShapeType="1"/>
          </p:cNvSpPr>
          <p:nvPr/>
        </p:nvSpPr>
        <p:spPr bwMode="auto">
          <a:xfrm flipH="1" flipV="1">
            <a:off x="9056688" y="30480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23"/>
          <p:cNvSpPr>
            <a:spLocks noChangeShapeType="1"/>
          </p:cNvSpPr>
          <p:nvPr/>
        </p:nvSpPr>
        <p:spPr bwMode="auto">
          <a:xfrm flipV="1">
            <a:off x="7456488" y="1692275"/>
            <a:ext cx="2286000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23"/>
          <p:cNvSpPr>
            <a:spLocks noChangeShapeType="1"/>
          </p:cNvSpPr>
          <p:nvPr/>
        </p:nvSpPr>
        <p:spPr bwMode="auto">
          <a:xfrm flipV="1">
            <a:off x="7456488" y="3675063"/>
            <a:ext cx="228600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23"/>
          <p:cNvSpPr>
            <a:spLocks noChangeShapeType="1"/>
          </p:cNvSpPr>
          <p:nvPr/>
        </p:nvSpPr>
        <p:spPr bwMode="auto">
          <a:xfrm>
            <a:off x="6618288" y="2417763"/>
            <a:ext cx="0" cy="706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23"/>
          <p:cNvSpPr>
            <a:spLocks noChangeShapeType="1"/>
          </p:cNvSpPr>
          <p:nvPr/>
        </p:nvSpPr>
        <p:spPr bwMode="auto">
          <a:xfrm>
            <a:off x="11190288" y="2362200"/>
            <a:ext cx="0" cy="706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900264" y="99219"/>
            <a:ext cx="4895850" cy="3916362"/>
          </a:xfrm>
          <a:prstGeom prst="wedgeRoundRectCallout">
            <a:avLst>
              <a:gd name="adj1" fmla="val -41781"/>
              <a:gd name="adj2" fmla="val 55951"/>
              <a:gd name="adj3" fmla="val 16667"/>
            </a:avLst>
          </a:prstGeom>
          <a:blipFill>
            <a:blip r:embed="rId5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6" name="图片 22">
            <a:extLst>
              <a:ext uri="{FF2B5EF4-FFF2-40B4-BE49-F238E27FC236}">
                <a16:creationId xmlns:a16="http://schemas.microsoft.com/office/drawing/2014/main" xmlns="" id="{FAF4A1CD-FF7A-4484-AF99-43DF96F1FFC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308" y="4015581"/>
            <a:ext cx="2779143" cy="3144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040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589795" y="2541093"/>
            <a:ext cx="103632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2. MẠNG MÁY TÍNH VÀ INTERNET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MẠNG MÁY TÍNH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83" y="3382963"/>
            <a:ext cx="581342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978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077913" y="869950"/>
            <a:ext cx="4743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>
              <a:solidFill>
                <a:srgbClr val="7030A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83435" y="92495"/>
            <a:ext cx="7510073" cy="677840"/>
            <a:chOff x="2503357" y="314793"/>
            <a:chExt cx="7510073" cy="534990"/>
          </a:xfrm>
        </p:grpSpPr>
        <p:sp>
          <p:nvSpPr>
            <p:cNvPr id="6" name="Rounded Rectangle 5"/>
            <p:cNvSpPr/>
            <p:nvPr/>
          </p:nvSpPr>
          <p:spPr>
            <a:xfrm>
              <a:off x="2503357" y="314793"/>
              <a:ext cx="7510073" cy="419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84468" y="326563"/>
              <a:ext cx="5021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7: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247775" y="1592641"/>
            <a:ext cx="975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5500" y="2141414"/>
            <a:ext cx="101758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5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694452"/>
            <a:ext cx="5367337" cy="35846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5912" y="6260710"/>
            <a:ext cx="300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6105" t="7617" r="8235" b="19726"/>
          <a:stretch/>
        </p:blipFill>
        <p:spPr>
          <a:xfrm>
            <a:off x="5821363" y="2694452"/>
            <a:ext cx="5810081" cy="31369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09341" y="5906591"/>
            <a:ext cx="3397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209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7775" y="117132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4456" y="2781952"/>
            <a:ext cx="8910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5500" y="1827845"/>
            <a:ext cx="1028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5514" y="3655418"/>
            <a:ext cx="1045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83435" y="92495"/>
            <a:ext cx="7510073" cy="677840"/>
            <a:chOff x="2503357" y="314793"/>
            <a:chExt cx="7510073" cy="534990"/>
          </a:xfrm>
        </p:grpSpPr>
        <p:sp>
          <p:nvSpPr>
            <p:cNvPr id="9" name="Rounded Rectangle 8"/>
            <p:cNvSpPr/>
            <p:nvPr/>
          </p:nvSpPr>
          <p:spPr>
            <a:xfrm>
              <a:off x="2503357" y="314793"/>
              <a:ext cx="7510073" cy="419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84468" y="326563"/>
              <a:ext cx="5021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7: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40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83435" y="92495"/>
            <a:ext cx="7510073" cy="677840"/>
            <a:chOff x="2503357" y="314793"/>
            <a:chExt cx="7510073" cy="534990"/>
          </a:xfrm>
        </p:grpSpPr>
        <p:sp>
          <p:nvSpPr>
            <p:cNvPr id="5" name="Rounded Rectangle 4"/>
            <p:cNvSpPr/>
            <p:nvPr/>
          </p:nvSpPr>
          <p:spPr>
            <a:xfrm>
              <a:off x="2503357" y="314793"/>
              <a:ext cx="7510073" cy="419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84468" y="326563"/>
              <a:ext cx="5021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7: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340644" y="822730"/>
            <a:ext cx="4687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3843" y="1482812"/>
            <a:ext cx="6891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en-US" sz="2800" b="1" i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3925" y="2078206"/>
            <a:ext cx="106692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Hai hay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3768" y="2996628"/>
            <a:ext cx="6508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en-US" sz="2800" b="1" i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1963" y="3539828"/>
            <a:ext cx="11730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140793" y="4167489"/>
            <a:ext cx="9712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800" b="1" i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9414" y="4795150"/>
            <a:ext cx="108748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83435" y="92495"/>
            <a:ext cx="7510073" cy="677840"/>
            <a:chOff x="2503357" y="314793"/>
            <a:chExt cx="7510073" cy="534990"/>
          </a:xfrm>
        </p:grpSpPr>
        <p:sp>
          <p:nvSpPr>
            <p:cNvPr id="5" name="Rounded Rectangle 4"/>
            <p:cNvSpPr/>
            <p:nvPr/>
          </p:nvSpPr>
          <p:spPr>
            <a:xfrm>
              <a:off x="2503357" y="314793"/>
              <a:ext cx="7510073" cy="419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84468" y="326563"/>
              <a:ext cx="5021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7: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90804" y="1452035"/>
            <a:ext cx="11275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fr-FR" sz="2800" b="1" i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b="1" i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fr-FR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en-US" sz="2800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340644" y="822730"/>
            <a:ext cx="4687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24853" y="2012248"/>
            <a:ext cx="870108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fr-FR" sz="2500" i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fr-FR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qua mail ;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0804" y="2638236"/>
            <a:ext cx="11392524" cy="23234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Hai hay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nối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truyền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thông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tin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-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Lợi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ích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của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mạng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máy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tính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Người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sử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dụng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có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thể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liên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lạc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với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nhau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để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trao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đổi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thông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tin, chia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sẻ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dữ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liệu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dùng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chung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các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thiết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bị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trên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Calibri" pitchFamily="34" charset="0"/>
              </a:rPr>
              <a:t>mạng</a:t>
            </a:r>
            <a:r>
              <a:rPr lang="en-US" sz="2800" i="1" dirty="0" smtClean="0">
                <a:latin typeface="Times New Roman" pitchFamily="18" charset="0"/>
                <a:cs typeface="Calibri" pitchFamily="34" charset="0"/>
              </a:rPr>
              <a:t>.</a:t>
            </a:r>
            <a:endParaRPr lang="en-US" sz="2800" u="sng" dirty="0">
              <a:latin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83435" y="92495"/>
            <a:ext cx="7510073" cy="677840"/>
            <a:chOff x="2503357" y="314793"/>
            <a:chExt cx="7510073" cy="534990"/>
          </a:xfrm>
        </p:grpSpPr>
        <p:sp>
          <p:nvSpPr>
            <p:cNvPr id="5" name="Rounded Rectangle 4"/>
            <p:cNvSpPr/>
            <p:nvPr/>
          </p:nvSpPr>
          <p:spPr>
            <a:xfrm>
              <a:off x="2503357" y="314793"/>
              <a:ext cx="7510073" cy="419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84468" y="326563"/>
              <a:ext cx="5021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7: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340644" y="822730"/>
            <a:ext cx="4687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148" y="1576793"/>
            <a:ext cx="108585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031860" y="2387602"/>
            <a:ext cx="487363" cy="487362"/>
          </a:xfrm>
          <a:prstGeom prst="ellipse">
            <a:avLst/>
          </a:prstGeom>
          <a:noFill/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046147" y="3652331"/>
            <a:ext cx="487363" cy="487362"/>
          </a:xfrm>
          <a:prstGeom prst="ellipse">
            <a:avLst/>
          </a:prstGeom>
          <a:noFill/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27715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4651" y="2526579"/>
            <a:ext cx="688506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: MẠNG MÁY TÍNH(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en-US" sz="4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1135</Words>
  <Application>Microsoft Office PowerPoint</Application>
  <PresentationFormat>Widescreen</PresentationFormat>
  <Paragraphs>202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HP001 5 hàng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CHỦ ĐỀ 2. MẠNG MÁY TÍNH VÀ INTERNET Tiết 7  : MẠNG MÁY TÍNH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TẬP Ở NHÀ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2021-10-28T03:40:59Z</dcterms:created>
  <dcterms:modified xsi:type="dcterms:W3CDTF">2021-10-28T15:15:50Z</dcterms:modified>
</cp:coreProperties>
</file>